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4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E5F19-4B2A-4FF8-9A86-22B19F917348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332E-141A-42E1-A431-09D55D0EF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49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F332E-141A-42E1-A431-09D55D0EFC6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9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47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1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26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1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0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7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53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4951-1A82-407F-8A07-CF01DBAE3387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E1EF-1463-4456-B60C-99796FF3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29259" y="815938"/>
            <a:ext cx="9173259" cy="5442732"/>
            <a:chOff x="-29259" y="815938"/>
            <a:chExt cx="9173259" cy="5442732"/>
          </a:xfrm>
        </p:grpSpPr>
        <p:pic>
          <p:nvPicPr>
            <p:cNvPr id="1026" name="Picture 2" descr="P:\!0 處長室(一級主管)\給盈瑤\110年太魯那斯危木移除計畫新聞稿2及照片-all\照片\本處\太魯那斯駐在所位置圖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19"/>
            <a:stretch/>
          </p:blipFill>
          <p:spPr bwMode="auto">
            <a:xfrm>
              <a:off x="-29259" y="815938"/>
              <a:ext cx="9173259" cy="5442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 4"/>
            <p:cNvSpPr/>
            <p:nvPr/>
          </p:nvSpPr>
          <p:spPr>
            <a:xfrm>
              <a:off x="7435111" y="2909236"/>
              <a:ext cx="72008" cy="971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35111" y="3006813"/>
              <a:ext cx="1169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太魯那斯駐在所</a:t>
              </a:r>
              <a:endPara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55190" y="2957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塔達芬溪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12160" y="1196752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米亞桑溪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87824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27984" y="6258670"/>
            <a:ext cx="123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往大分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05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如螢幕大小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郭淳棻</dc:creator>
  <cp:lastModifiedBy>郭淳棻</cp:lastModifiedBy>
  <cp:revision>2</cp:revision>
  <dcterms:created xsi:type="dcterms:W3CDTF">2021-03-15T04:29:11Z</dcterms:created>
  <dcterms:modified xsi:type="dcterms:W3CDTF">2021-03-15T05:23:26Z</dcterms:modified>
</cp:coreProperties>
</file>